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759D-B572-48E3-B1CB-69834ECF5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50BEB-E10E-4E89-B54E-73360C9A4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F23C2-29CC-4591-AF4F-69D22A97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A9A9-C5CB-47C1-8307-51E862BF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75E2-E664-4F32-8DC5-A9F8A60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01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0EDD-06A1-4A92-B690-CB0EC8C5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17010-C969-49BF-9F4B-FC8EED297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FBB0-ECC8-4601-9D96-F44707B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65F8-11E3-4717-9A81-CE7078D8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DC37-9775-4123-9FE4-22375627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21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F0DEA-361A-48C1-A20D-BB787F46C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D3C9C-DC32-4AB5-9394-24F11FFCF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40E24-CA62-495F-8783-1766A969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E397A-D923-44C5-A21A-B27D7AC5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08BE-A58E-46AB-A92F-3BE207561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08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1612-3083-4712-928C-3C5A75F2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9FC06-42C2-41F2-92E1-74D038B59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D2641-56A5-498B-9743-BAB4E87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198D-B177-4AF3-8794-192CD66C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DF1F-B8C2-4757-887E-FA0DA741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63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96FD-C1DB-4306-87E4-4A2BF87B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4FAED-ACDE-4A32-8FBD-92F9A819C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4BDB7-D97B-45F9-8317-E195702C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42A55-1FC8-4FE3-9691-A3AA02DB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4752-FF72-4519-82A4-C00E6868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997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2FEF-BD69-4F8C-9A87-714EC46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9FFE6-B490-419D-98B5-C8271E8C5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6127E-F4DD-4770-A07A-52BFBB63E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D7372-C390-4BD6-8D92-15B53E12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B3808-3719-4F5A-9847-3B4AAA2A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2DBF-652F-40A2-9C79-1A30D5C7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0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30CD-310C-470D-85CE-63CAD783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421C0-3E06-46CC-99AE-DB4CFCE68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0E95F-B0AB-4C12-BCD2-0FED316EE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F3371-F4AA-4B14-83DB-DEAE7D6CD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AF5B2-D022-4B55-849A-FFD641C6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3EC3D-BEE7-483E-8E55-20D1D47F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D7C57-9D45-4909-936D-987C4152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69E63-3B52-4579-A943-66BE75E7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4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B17E-758D-46D1-8D4B-7630E284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F8376-6CEA-47DE-9297-48F67B69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12D23-DD65-403C-955F-81998C87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C9D9-4F59-4DBC-B32C-C7CE6277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778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E90F2-AA81-4ACE-999C-9B7546E2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BE749-6508-4E1B-AE79-6EBD20EC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8F6E-203B-494E-9F0B-AF51B241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35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DE1D-B947-4F47-BE52-7F6B3AE5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E0E8-390E-4E7E-9F58-DE3FF5E9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E9A51-C2E3-41E4-8698-6AE7774EA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EC813-2FC5-4658-9F4B-E98F47B4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4A059-4B7A-409B-B201-26BD452C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A3BE4-4F64-4275-9A2A-D0BA1D5D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40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3875-071E-4EA4-AA64-CC232303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4B05A-EA16-4837-93C7-A6183E966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25FF3-FA75-4E74-A6C2-725C02E08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82104-E3BF-41D5-BE40-1486E1AD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02ACA-394C-4011-9072-82A60412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043DE-8A0D-4E2D-B4A6-3B8F2419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44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B61EB6-992C-4532-BE0E-988A196E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BB35-5547-4F40-B114-85892325C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182C-A5F2-4C4A-89F3-6720E49EF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8ABC3-53A2-4EA6-BBAC-49B7394A2679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9ABD6-AE7C-4EBA-B67F-A69617AE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7A50-797C-4E3C-A83C-A97489B22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A7C9-9CC1-45C9-8C5C-E6C4E084F0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61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BE07-BD5F-4BCF-8449-C738366E1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96E8A-357F-40AA-B910-2FB7BAC5A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D401-EB8D-4954-8A7F-0944B42D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A1E3-E49F-4165-9C14-A79F568D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A2CA2-DE9B-489A-B077-25E6F850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83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2A70-95FD-4904-8319-261F7FB2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2FE34-4817-4A8B-8B22-BAF53332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C27A9-5B6B-4734-8F67-1A628F84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2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29B4-B4C1-44C3-BE96-3F63D79D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90A6-B5DD-4094-B823-D060270C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403E8-1007-46C5-8291-A0782E10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5E00-7A83-4DCB-B198-CC4E2E4E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55D6-CC8A-4259-BDD4-FD277943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CE22-887B-4537-9D3E-5A2E2A78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1D043-CDE8-4B3C-BEF2-8C793074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A39FC-3706-4F87-BBB8-1F121B42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5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47B9-BA8A-4425-AF3B-8F240E36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D084-21CF-4EEE-A1EA-F7AE946A6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2B5A3-6360-4BE3-A043-B835CA61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DD71-A157-4205-B332-F2DE4360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319B-9AEF-4EDC-81FE-18B336EA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7F188-F0BE-4D6D-97FA-D256D6E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DD21-F62C-4E94-8C6B-B713562C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ADB7-B6FF-4694-8549-74B2B19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DA80B-2595-4729-B07C-3C825FE4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4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50E6-5A63-45A5-B1BD-08F46AC4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D88B-F84E-4BB7-A4A6-4C909893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4677A-53A8-4336-B218-C6CA8DB1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624D-A2F9-404A-8651-90B4A741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Them phan focus()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C604-F93C-4B7E-B742-79C35306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47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 phan focus()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VAN TRAN</dc:creator>
  <cp:lastModifiedBy>THI VAN TRAN</cp:lastModifiedBy>
  <cp:revision>1</cp:revision>
  <dcterms:created xsi:type="dcterms:W3CDTF">2021-02-13T06:51:16Z</dcterms:created>
  <dcterms:modified xsi:type="dcterms:W3CDTF">2021-02-13T06:55:52Z</dcterms:modified>
</cp:coreProperties>
</file>